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Average"/>
      <p:regular r:id="rId16"/>
    </p:embeddedFont>
    <p:embeddedFont>
      <p:font typeface="Oswa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swald-regular.fntdata"/><Relationship Id="rId16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ec481253f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ec481253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ec481253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ec481253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ec481253f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ec481253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Brice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ec481253f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ec481253f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Mustafa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ec481253f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ec481253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Nestor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ec481253f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ec481253f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f05fba4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f05fba4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Nikhil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f05fba4b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f05fba4b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Vandana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f24f2fd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f24f2fd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Naveen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today.com/food/we-tried-emergency-steak-reddit-famous-vintage-recipe-t209920" TargetMode="External"/><Relationship Id="rId4" Type="http://schemas.openxmlformats.org/officeDocument/2006/relationships/hyperlink" Target="http://clipart-library.com/clipart/1949743.htm" TargetMode="External"/><Relationship Id="rId10" Type="http://schemas.openxmlformats.org/officeDocument/2006/relationships/hyperlink" Target="https://www.amazon.com/Meal-Planner-Calendar-Planning-Planners/dp/1727540948" TargetMode="External"/><Relationship Id="rId9" Type="http://schemas.openxmlformats.org/officeDocument/2006/relationships/hyperlink" Target="https://www.quapawbsa.org/wp-content/uploads/2020/12/Calendar-900x500-1.jpg" TargetMode="External"/><Relationship Id="rId5" Type="http://schemas.openxmlformats.org/officeDocument/2006/relationships/hyperlink" Target="https://depositphotos.com/220960946/stock-photo-shopping-list-recipe-book-diet.html" TargetMode="External"/><Relationship Id="rId6" Type="http://schemas.openxmlformats.org/officeDocument/2006/relationships/hyperlink" Target="https://www.addthis.com/academy/how-to-create-engaging-website-design/" TargetMode="External"/><Relationship Id="rId7" Type="http://schemas.openxmlformats.org/officeDocument/2006/relationships/hyperlink" Target="https://www.goodhousekeeping.com/food-recipes/g26255008/best-grocery-shopping-list-apps/" TargetMode="External"/><Relationship Id="rId8" Type="http://schemas.openxmlformats.org/officeDocument/2006/relationships/hyperlink" Target="https://www.onsightapp.com/blog/top-reasons-why-inventory-management-matter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Shopping List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5"/>
            <a:ext cx="78015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5"/>
              <a:t>Do’s 8</a:t>
            </a:r>
            <a:endParaRPr sz="3245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Mica Haney ⁕ Mustafa Memon ⁕ Nestor Molina ⁕ Vandana Sinha ⁕ Nikhil Gaur ⁕ Brice Brosig ⁕ Tam Doan ⁕ Naveen Raja Yalagandula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https://www.today.com/food/we-tried-emergency-steak-reddit-famous-vintage-recipe-t209920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http://clipart-library.com/clipart/1949743.htm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https://depositphotos.com/220960946/stock-photo-shopping-list-recipe-book-diet.html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https://www.addthis.com/academy/how-to-create-engaging-website-design/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https://www.goodhousekeeping.com/food-recipes/g26255008/best-grocery-shopping-list-apps/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https://www.onsightapp.com/blog/top-reasons-why-inventory-management-matters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https://www.quapawbsa.org/wp-content/uploads/2020/12/Calendar-900x500-1.jpg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https://www.amazon.com/Meal-Planner-Calendar-Planning-Planners/dp/1727540948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293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user selects the </a:t>
            </a:r>
            <a:r>
              <a:rPr lang="en"/>
              <a:t>recipes they want to make.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shopping list automatically compiles.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list can be accessed via a mobile application.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8983" l="0" r="0" t="0"/>
          <a:stretch/>
        </p:blipFill>
        <p:spPr>
          <a:xfrm>
            <a:off x="3321850" y="1152475"/>
            <a:ext cx="5510448" cy="3658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where the user will be able to select recipes, add and edit recipes, build a recipe book, and edit their shopping list.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will be the workhorse of the system for the user.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25" y="2571750"/>
            <a:ext cx="4056400" cy="22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4800600" y="2571750"/>
            <a:ext cx="18645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</a:t>
            </a: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ython</a:t>
            </a:r>
            <a:b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Flask</a:t>
            </a:r>
            <a:b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Javascript</a:t>
            </a:r>
            <a:b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HTML</a:t>
            </a:r>
            <a:b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CSS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App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538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will be largely the shopping list.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Other functionalities from the website will be included, but stripped down for mobile.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Java</a:t>
            </a:r>
            <a:br>
              <a:rPr lang="en"/>
            </a:br>
            <a:r>
              <a:rPr lang="en"/>
              <a:t>Kotlin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300" y="445025"/>
            <a:ext cx="2788700" cy="418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Recipes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recipes book will start with a set of recipes sourced from the Internet.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Users will have the ability to add their own recipes.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40025"/>
            <a:ext cx="5281850" cy="26409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5719775" y="2078825"/>
            <a:ext cx="31125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Users will have the option of not publicly posting their recipes.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The public recipe book will be started by the administrators, but added to by the users.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Shopping List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529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shopping list will generate automatically based on the ingredients and their </a:t>
            </a:r>
            <a:r>
              <a:rPr lang="en"/>
              <a:t>amounts</a:t>
            </a:r>
            <a:r>
              <a:rPr lang="en"/>
              <a:t> in the chosen recipes.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user will be able to change the volume of a recipe (such as doubling) and the shopping list will account for that.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275" y="445025"/>
            <a:ext cx="3033025" cy="4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Inventory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5408475" y="1152475"/>
            <a:ext cx="342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There will be a pantry inventory so that ingredients the user already has don’t go onto the shopping list.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52475"/>
            <a:ext cx="4905725" cy="36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calendar function will allow users to plan what day they’re having which meals, and when they go to the store.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will allow users to plan meals far in advance.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83525"/>
            <a:ext cx="4482401" cy="24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Meal Plan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2943625" y="1152475"/>
            <a:ext cx="588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meal plan will be the number of days that the user intends to shop for.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user can look at and edit recipe </a:t>
            </a:r>
            <a:r>
              <a:rPr lang="en"/>
              <a:t>amounts</a:t>
            </a:r>
            <a:r>
              <a:rPr lang="en"/>
              <a:t> here (doubling or halving).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480659" cy="371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